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</p:sldMasterIdLst>
  <p:notesMasterIdLst>
    <p:notesMasterId r:id="rId7"/>
  </p:notesMasterIdLst>
  <p:sldIdLst>
    <p:sldId id="258" r:id="rId2"/>
    <p:sldId id="265" r:id="rId3"/>
    <p:sldId id="259" r:id="rId4"/>
    <p:sldId id="267" r:id="rId5"/>
    <p:sldId id="268" r:id="rId6"/>
  </p:sldIdLst>
  <p:sldSz cx="10287000" cy="166449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4B5"/>
    <a:srgbClr val="4472C4"/>
    <a:srgbClr val="150A0A"/>
    <a:srgbClr val="5EDDEC"/>
    <a:srgbClr val="B9EDF6"/>
    <a:srgbClr val="EE8DA4"/>
    <a:srgbClr val="262626"/>
    <a:srgbClr val="A3CCA2"/>
    <a:srgbClr val="C0000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6353" autoAdjust="0"/>
  </p:normalViewPr>
  <p:slideViewPr>
    <p:cSldViewPr snapToGrid="0">
      <p:cViewPr varScale="1">
        <p:scale>
          <a:sx n="30" d="100"/>
          <a:sy n="30" d="100"/>
        </p:scale>
        <p:origin x="25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5400" b="0" i="0" u="none" strike="noStrike" kern="1200" spc="0" baseline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defRPr>
            </a:pPr>
            <a:r>
              <a:rPr lang="ko-KR" altLang="en-US" sz="54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수집한 글 수</a:t>
            </a:r>
            <a:endParaRPr lang="ko-KR" sz="5400" dirty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c:rich>
      </c:tx>
      <c:layout>
        <c:manualLayout>
          <c:xMode val="edge"/>
          <c:yMode val="edge"/>
          <c:x val="0.32857742782152233"/>
          <c:y val="1.94959030474919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spc="0" baseline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1.1458333333333333E-2"/>
          <c:y val="0.10442042632433544"/>
          <c:w val="0.9770833333333333"/>
          <c:h val="0.88180847588872857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수집한 글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A0B-4BB1-8CAD-FA629BFB603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A0B-4BB1-8CAD-FA629BFB603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0B-4BB1-8CAD-FA629BFB603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0B-4BB1-8CAD-FA629BFB603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0B-4BB1-8CAD-FA629BFB603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A0B-4BB1-8CAD-FA629BFB603B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A0B-4BB1-8CAD-FA629BFB603B}"/>
              </c:ext>
            </c:extLst>
          </c:dPt>
          <c:dPt>
            <c:idx val="11"/>
            <c:invertIfNegative val="0"/>
            <c:bubble3D val="0"/>
            <c:spPr>
              <a:solidFill>
                <a:srgbClr val="7C7C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A0B-4BB1-8CAD-FA629BFB603B}"/>
              </c:ext>
            </c:extLst>
          </c:dPt>
          <c:dPt>
            <c:idx val="12"/>
            <c:invertIfNegative val="0"/>
            <c:bubble3D val="0"/>
            <c:spPr>
              <a:solidFill>
                <a:srgbClr val="FCA4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A0B-4BB1-8CAD-FA629BFB603B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A45398C0-41A6-4B86-91FD-C3704FAA1001}" type="VALUE">
                      <a:rPr lang="en-US" altLang="ko-KR" sz="3200" b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A0B-4BB1-8CAD-FA629BFB603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9F28C33-E6EC-4D00-91B1-2B8E755E026C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0B-4BB1-8CAD-FA629BFB603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FDDE195-DF7A-4F09-9EFD-FC48AD306281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0B-4BB1-8CAD-FA629BFB603B}"/>
                </c:ext>
              </c:extLst>
            </c:dLbl>
            <c:dLbl>
              <c:idx val="8"/>
              <c:layout>
                <c:manualLayout>
                  <c:x val="-7.2916666666666668E-3"/>
                  <c:y val="-3.3950225088053312E-1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t> </a:t>
                    </a:r>
                    <a:fld id="{5B1F410A-9246-4356-A77D-614BB0F557D2}" type="VALUE">
                      <a:rPr lang="en-US" altLang="ko-KR" baseline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en-US" altLang="ko-KR" baseline="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A0B-4BB1-8CAD-FA629BFB603B}"/>
                </c:ext>
              </c:extLst>
            </c:dLbl>
            <c:dLbl>
              <c:idx val="9"/>
              <c:layout>
                <c:manualLayout>
                  <c:x val="2.0833333333333333E-3"/>
                  <c:y val="-3.3950225088053312E-17"/>
                </c:manualLayout>
              </c:layout>
              <c:tx>
                <c:rich>
                  <a:bodyPr/>
                  <a:lstStyle/>
                  <a:p>
                    <a:fld id="{CB2AA76C-E16F-4433-BC32-7884DD131857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A0B-4BB1-8CAD-FA629BFB603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C6DBBE8-BAAC-4DEB-A73A-13BC96D19A32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A0B-4BB1-8CAD-FA629BFB603B}"/>
                </c:ext>
              </c:extLst>
            </c:dLbl>
            <c:dLbl>
              <c:idx val="11"/>
              <c:layout>
                <c:manualLayout>
                  <c:x val="1.2345679012345679E-3"/>
                  <c:y val="7.6299496068866514E-4"/>
                </c:manualLayout>
              </c:layout>
              <c:tx>
                <c:rich>
                  <a:bodyPr/>
                  <a:lstStyle/>
                  <a:p>
                    <a:fld id="{BFBD8182-39C6-4331-972A-C8C482095634}" type="VALUE">
                      <a:rPr lang="en-US" altLang="ko-KR">
                        <a:solidFill>
                          <a:srgbClr val="C9C9C9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3A0B-4BB1-8CAD-FA629BFB603B}"/>
                </c:ext>
              </c:extLst>
            </c:dLbl>
            <c:dLbl>
              <c:idx val="12"/>
              <c:layout>
                <c:manualLayout>
                  <c:x val="2.7160493827160404E-2"/>
                  <c:y val="-7.6299496068865116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bg1"/>
                        </a:solid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  <a:cs typeface="+mn-cs"/>
                      </a:defRPr>
                    </a:pPr>
                    <a:fld id="{09B3B637-1F30-4C34-87A2-9244AC9D5D90}" type="VALUE">
                      <a:rPr lang="en-US" altLang="ko-KR" sz="3600">
                        <a:solidFill>
                          <a:schemeClr val="bg1"/>
                        </a:solid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rPr>
                      <a:pPr>
                        <a:defRPr sz="3600">
                          <a:solidFill>
                            <a:schemeClr val="bg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나눔스퀘어 네오 OTF ExtraBold" panose="00000900000000000000" pitchFamily="50" charset="-127"/>
                      <a:ea typeface="나눔스퀘어 네오 OTF ExtraBold" panose="00000900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3A0B-4BB1-8CAD-FA629BFB60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7월</c:v>
                </c:pt>
                <c:pt idx="1">
                  <c:v>8월</c:v>
                </c:pt>
                <c:pt idx="2">
                  <c:v>9월</c:v>
                </c:pt>
                <c:pt idx="3">
                  <c:v>10월</c:v>
                </c:pt>
                <c:pt idx="4">
                  <c:v>11월</c:v>
                </c:pt>
                <c:pt idx="5">
                  <c:v>12월</c:v>
                </c:pt>
                <c:pt idx="6">
                  <c:v>1월</c:v>
                </c:pt>
                <c:pt idx="7">
                  <c:v>2월</c:v>
                </c:pt>
                <c:pt idx="8">
                  <c:v>3월</c:v>
                </c:pt>
                <c:pt idx="9">
                  <c:v>4월</c:v>
                </c:pt>
                <c:pt idx="10">
                  <c:v>5월</c:v>
                </c:pt>
                <c:pt idx="11">
                  <c:v>6월</c:v>
                </c:pt>
                <c:pt idx="12">
                  <c:v>7월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41299</c:v>
                </c:pt>
                <c:pt idx="1">
                  <c:v>90224</c:v>
                </c:pt>
                <c:pt idx="2">
                  <c:v>79776</c:v>
                </c:pt>
                <c:pt idx="3">
                  <c:v>82791</c:v>
                </c:pt>
                <c:pt idx="4">
                  <c:v>81741</c:v>
                </c:pt>
                <c:pt idx="5">
                  <c:v>82792</c:v>
                </c:pt>
                <c:pt idx="6">
                  <c:v>102599</c:v>
                </c:pt>
                <c:pt idx="7">
                  <c:v>92655</c:v>
                </c:pt>
                <c:pt idx="8">
                  <c:v>88716</c:v>
                </c:pt>
                <c:pt idx="9">
                  <c:v>86708</c:v>
                </c:pt>
                <c:pt idx="10">
                  <c:v>140262</c:v>
                </c:pt>
                <c:pt idx="11">
                  <c:v>233543</c:v>
                </c:pt>
                <c:pt idx="12">
                  <c:v>272384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A0B-4BB1-8CAD-FA629BFB60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503340040"/>
        <c:axId val="503346600"/>
        <c:extLst/>
      </c:barChart>
      <c:catAx>
        <c:axId val="503340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1" i="0" u="none" strike="noStrike" kern="1200" baseline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defRPr>
            </a:pPr>
            <a:endParaRPr lang="ko-KR"/>
          </a:p>
        </c:txPr>
        <c:crossAx val="503346600"/>
        <c:crosses val="autoZero"/>
        <c:auto val="1"/>
        <c:lblAlgn val="ctr"/>
        <c:lblOffset val="100"/>
        <c:noMultiLvlLbl val="0"/>
      </c:catAx>
      <c:valAx>
        <c:axId val="503346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3340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79C3-ADC2-42B7-AC34-A1C30E5C9B2B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474913" y="1143000"/>
            <a:ext cx="1908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9D857-601F-4B85-8A9C-9A44E0AD2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4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lNi7Pby0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IhiievWaZMI" TargetMode="External"/><Relationship Id="rId4" Type="http://schemas.openxmlformats.org/officeDocument/2006/relationships/hyperlink" Target="https://www.youtube.com/watch?v=FtOVlvu11q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9D857-601F-4B85-8A9C-9A44E0AD2CD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https://www.youtube.com/watch?v=dVlNi7Pby0w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br>
              <a:rPr lang="ja-JP" altLang="en-US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https://www.youtube.com/watch?v=FtOVlvu11qg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5"/>
              </a:rPr>
              <a:t>https://www.youtube.com/watch?v=IhiievWaZMI</a:t>
            </a:r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9D857-601F-4B85-8A9C-9A44E0AD2CD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2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724069"/>
            <a:ext cx="8743950" cy="5794904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8742447"/>
            <a:ext cx="7715250" cy="4018672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6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7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886189"/>
            <a:ext cx="2218134" cy="141058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886189"/>
            <a:ext cx="6525816" cy="141058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0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2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4149680"/>
            <a:ext cx="8872538" cy="6923831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11139013"/>
            <a:ext cx="8872538" cy="3641079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886192"/>
            <a:ext cx="8872538" cy="32172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4080323"/>
            <a:ext cx="4351883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6080026"/>
            <a:ext cx="4351883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4080323"/>
            <a:ext cx="4373315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6080026"/>
            <a:ext cx="4373315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0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1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3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2396567"/>
            <a:ext cx="5207794" cy="11828694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4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2396567"/>
            <a:ext cx="5207794" cy="11828694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zn HOT NEWS | Kizuna AI official website">
            <a:extLst>
              <a:ext uri="{FF2B5EF4-FFF2-40B4-BE49-F238E27FC236}">
                <a16:creationId xmlns:a16="http://schemas.microsoft.com/office/drawing/2014/main" id="{21C4A78C-6779-414C-BE63-939604075A5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-3169358" y="3169359"/>
            <a:ext cx="16644041" cy="103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886192"/>
            <a:ext cx="8872538" cy="321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4430944"/>
            <a:ext cx="8872538" cy="1056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6FE3-F1CE-430D-9767-EAFBC6F4D4CD}" type="datetimeFigureOut">
              <a:rPr lang="ko-KR" altLang="en-US" smtClean="0"/>
              <a:t>2022-12-04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15427395"/>
            <a:ext cx="3471863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1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028700" rtl="0" eaLnBrk="1" latinLnBrk="1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18" Type="http://schemas.openxmlformats.org/officeDocument/2006/relationships/image" Target="../media/image37.png"/><Relationship Id="rId3" Type="http://schemas.openxmlformats.org/officeDocument/2006/relationships/image" Target="../media/image25.pn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15.jpeg"/><Relationship Id="rId17" Type="http://schemas.microsoft.com/office/2007/relationships/hdphoto" Target="../media/hdphoto3.wdp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png"/><Relationship Id="rId19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48.png"/><Relationship Id="rId3" Type="http://schemas.openxmlformats.org/officeDocument/2006/relationships/image" Target="../media/image41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43.jpeg"/><Relationship Id="rId15" Type="http://schemas.openxmlformats.org/officeDocument/2006/relationships/image" Target="../media/image45.png"/><Relationship Id="rId10" Type="http://schemas.openxmlformats.org/officeDocument/2006/relationships/image" Target="../media/image20.png"/><Relationship Id="rId19" Type="http://schemas.openxmlformats.org/officeDocument/2006/relationships/image" Target="../media/image49.png"/><Relationship Id="rId4" Type="http://schemas.openxmlformats.org/officeDocument/2006/relationships/image" Target="../media/image42.jpeg"/><Relationship Id="rId9" Type="http://schemas.openxmlformats.org/officeDocument/2006/relationships/image" Target="../media/image19.png"/><Relationship Id="rId1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B9F7DC-2862-44ED-BE39-094F303A13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579" y="203353"/>
            <a:ext cx="8280000" cy="117396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A9A80F-491B-472B-9F30-3B845843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3318" y="13565733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F4E5A-DFB3-46B9-82A2-53B834004FC1}"/>
              </a:ext>
            </a:extLst>
          </p:cNvPr>
          <p:cNvSpPr txBox="1"/>
          <p:nvPr/>
        </p:nvSpPr>
        <p:spPr>
          <a:xfrm>
            <a:off x="3544861" y="14408965"/>
            <a:ext cx="6742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야붕이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(151)+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아이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(132)+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키즈나아이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(53)+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기즈나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야붕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오야붕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중붕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짱붕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932FA1-D983-4458-8916-910335C742D7}"/>
              </a:ext>
            </a:extLst>
          </p:cNvPr>
          <p:cNvSpPr/>
          <p:nvPr/>
        </p:nvSpPr>
        <p:spPr>
          <a:xfrm>
            <a:off x="3520856" y="13565491"/>
            <a:ext cx="6766143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364 </a:t>
            </a:r>
            <a:r>
              <a:rPr lang="ko-KR" altLang="en-US" sz="54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</a:t>
            </a:r>
            <a:r>
              <a:rPr lang="en-US" altLang="ko-KR" sz="54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25</a:t>
            </a:r>
            <a:endParaRPr lang="ko-KR" altLang="en-US" sz="54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0CC-88CF-4ED9-A1D9-892FE8E41D4D}"/>
              </a:ext>
            </a:extLst>
          </p:cNvPr>
          <p:cNvSpPr txBox="1"/>
          <p:nvPr/>
        </p:nvSpPr>
        <p:spPr>
          <a:xfrm>
            <a:off x="-389055" y="13494139"/>
            <a:ext cx="241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69</a:t>
            </a:r>
          </a:p>
        </p:txBody>
      </p:sp>
      <p:pic>
        <p:nvPicPr>
          <p:cNvPr id="5122" name="Picture 2" descr="Kizuna AI株式会社 | Virtual YouTuber Wiki | Fandom">
            <a:extLst>
              <a:ext uri="{FF2B5EF4-FFF2-40B4-BE49-F238E27FC236}">
                <a16:creationId xmlns:a16="http://schemas.microsoft.com/office/drawing/2014/main" id="{669FC481-4A95-4E76-82D9-D5218878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00" y1="34625" x2="35100" y2="34625"/>
                        <a14:foregroundMark x1="20000" y1="72750" x2="20000" y2="72750"/>
                        <a14:foregroundMark x1="29200" y1="74375" x2="29200" y2="74375"/>
                        <a14:foregroundMark x1="29200" y1="66750" x2="29200" y2="66750"/>
                        <a14:foregroundMark x1="37000" y1="71375" x2="37000" y2="71375"/>
                        <a14:foregroundMark x1="41800" y1="71750" x2="41800" y2="71750"/>
                        <a14:foregroundMark x1="53800" y1="71375" x2="53800" y2="71375"/>
                        <a14:foregroundMark x1="61200" y1="70875" x2="61200" y2="70875"/>
                        <a14:foregroundMark x1="76300" y1="70375" x2="76300" y2="70375"/>
                        <a14:foregroundMark x1="63900" y1="42000" x2="63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059" y="13886423"/>
            <a:ext cx="3218656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8C9B92-74EB-49B2-978E-E8DFEE25D819}"/>
              </a:ext>
            </a:extLst>
          </p:cNvPr>
          <p:cNvSpPr txBox="1"/>
          <p:nvPr/>
        </p:nvSpPr>
        <p:spPr>
          <a:xfrm>
            <a:off x="1" y="12279246"/>
            <a:ext cx="102869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</a:t>
            </a:r>
            <a:r>
              <a:rPr lang="ko-KR" altLang="en-US" sz="66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</a:t>
            </a:r>
            <a:r>
              <a:rPr lang="ko-KR" altLang="en-US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아이 지수</a:t>
            </a:r>
            <a:endParaRPr lang="en-US" altLang="ko-KR" sz="66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3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3961FCB-2DB1-4B92-9F1D-58918C9F0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381214"/>
              </p:ext>
            </p:extLst>
          </p:nvPr>
        </p:nvGraphicFramePr>
        <p:xfrm>
          <a:off x="0" y="5"/>
          <a:ext cx="10287000" cy="1664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D37EC92-762D-4CDA-8BB0-ABA8EB68FBF2}"/>
              </a:ext>
            </a:extLst>
          </p:cNvPr>
          <p:cNvSpPr/>
          <p:nvPr/>
        </p:nvSpPr>
        <p:spPr>
          <a:xfrm>
            <a:off x="7579326" y="1900310"/>
            <a:ext cx="1941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16.6</a:t>
            </a:r>
            <a:r>
              <a:rPr lang="en-US" altLang="ko-KR" sz="4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%</a:t>
            </a:r>
            <a:endParaRPr lang="ko-KR" altLang="en-US" sz="40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4B193D-2BA5-4CFE-9D47-F0951156F1C0}"/>
              </a:ext>
            </a:extLst>
          </p:cNvPr>
          <p:cNvCxnSpPr/>
          <p:nvPr/>
        </p:nvCxnSpPr>
        <p:spPr>
          <a:xfrm>
            <a:off x="0" y="3978910"/>
            <a:ext cx="10287000" cy="0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68225D92-7159-438D-A579-1B7815ABFB52}"/>
              </a:ext>
            </a:extLst>
          </p:cNvPr>
          <p:cNvSpPr/>
          <p:nvPr/>
        </p:nvSpPr>
        <p:spPr>
          <a:xfrm rot="16200000">
            <a:off x="6978895" y="2033182"/>
            <a:ext cx="619003" cy="58185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4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Rank8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Rank4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Rank10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3541" y="15104536"/>
            <a:ext cx="13611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Rank9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ank7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Rank6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Rank3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Rank1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Rank5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Rank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4086 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15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응나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(2615)+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루나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(816)+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나노라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(453)+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응나이모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(179)+…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‬</a:t>
            </a:r>
            <a:r>
              <a:rPr lang="en-US" altLang="ko-KR" sz="36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4764</a:t>
            </a:r>
            <a:r>
              <a:rPr lang="ko-KR" altLang="en-US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▲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15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선장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(5230)+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마린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(1089)+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센쵸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(750)+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호쇼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(149)+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키미땃쥐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(31)+…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7267 </a:t>
            </a:r>
            <a:r>
              <a:rPr lang="ko-KR" altLang="en-US" sz="54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54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5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8817</a:t>
            </a:r>
            <a:r>
              <a:rPr lang="en-US" altLang="ko-KR" sz="6796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6796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(2769)+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똥꼬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(2522)+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(2472)+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페코미코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(792)+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미코멧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(221)+…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7090 ‬‬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■</a:t>
            </a:r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endParaRPr lang="ko-KR" altLang="en-US" sz="48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(4349)+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(963)+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페코미코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(792)+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혐끼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(295)+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토끼년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(106)+…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톼삼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(4652)+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(1703)+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퇴삼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토와사마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군와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나루미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(27)+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콘얍삐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하쨔마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(2234)+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느그딸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우리딸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(612)+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하아토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(596)+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하짜마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(266)+…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4629</a:t>
            </a:r>
            <a:r>
              <a:rPr lang="en-US" altLang="ko-KR" sz="32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19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라팡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(3078)+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마츠리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(1464)+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고토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노조미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라도팡주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4310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</a:t>
            </a:r>
            <a:r>
              <a:rPr lang="en-US" altLang="ko-KR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3200" dirty="0">
              <a:solidFill>
                <a:srgbClr val="4472C4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스이쨩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(1102)+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스이세이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(820)+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스이짱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(375)+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미코멧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(221)+…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4714 </a:t>
            </a:r>
            <a:r>
              <a:rPr lang="ko-KR" altLang="en-US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양이모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와타메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(2260)+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도도도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(37)+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콘방도도도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양 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역전우동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3908</a:t>
            </a:r>
            <a:r>
              <a:rPr lang="en-US" altLang="ko-KR" sz="32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▼9</a:t>
            </a:r>
            <a:endParaRPr lang="ko-KR" altLang="en-US" sz="3200" dirty="0">
              <a:solidFill>
                <a:srgbClr val="4472C4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코코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(2391)+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회장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(1044)+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크손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(473)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6536 </a:t>
            </a:r>
            <a:r>
              <a:rPr lang="ko-KR" altLang="en-US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40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120" y="7066138"/>
            <a:ext cx="866923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3" y="5550532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204" y="8592898"/>
            <a:ext cx="864839" cy="8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ololive | Virtual YouTuber Wiki | Fandom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3961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ololive | Virtual YouTuber Wiki | Fandom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7171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1FF9C614-B93E-40EB-B59A-7F39C410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447" y="2285001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692" y="9932715"/>
            <a:ext cx="861364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715" y="14030767"/>
            <a:ext cx="844429" cy="8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759" y="15592774"/>
            <a:ext cx="844429" cy="8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72" y="3977517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</a:t>
            </a:r>
            <a:r>
              <a:rPr lang="en-US" altLang="ko-KR" sz="54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Vtuber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언급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15616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Rank8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Rank4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Rank10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5491" y="15104536"/>
            <a:ext cx="13572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Rank9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Rank7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Rank6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Rank3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Rank1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Rank5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Rank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636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셀렌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(636)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783 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마메네코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(1109)+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레오스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(138)+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에덴구미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(87)+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빈센트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(24)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1358 </a:t>
            </a:r>
            <a:r>
              <a:rPr lang="en-US" altLang="ko-KR" sz="54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5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3146 </a:t>
            </a:r>
            <a:r>
              <a:rPr lang="en-US" altLang="ko-KR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6796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갈꼬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(2906)+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코토코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(216)+</a:t>
            </a:r>
            <a:r>
              <a:rPr lang="en-US" altLang="ko-KR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kotoko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(17)+</a:t>
            </a:r>
            <a:r>
              <a:rPr lang="en-US" altLang="ko-KR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Atori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(4)+KOTOKO(3)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1335 </a:t>
            </a:r>
            <a:r>
              <a:rPr lang="en-US" altLang="ko-KR" sz="48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48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개좆미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(644)+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(620)+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좆미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개좆미미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치구사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(1113)+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해바라기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히이로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피카미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(739)+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끄ㅣ카미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끄ㅣ까미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(16)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708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레인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(618)+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에덴구미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(87)+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레인 패터슨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678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치히로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(381)+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치재앙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치여사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마법소녀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치쨩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(6)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739 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미토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(352)+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천황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(352)+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위원장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(34)+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욘토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631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군도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미레이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(163)+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도 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미레이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미래이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1170 </a:t>
            </a:r>
            <a:r>
              <a:rPr lang="en-US" altLang="ko-KR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40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732" y="7066138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2" y="5904459"/>
            <a:ext cx="1469915" cy="3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750" b="99000" l="10000" r="90000">
                        <a14:foregroundMark x1="44750" y1="22500" x2="61250" y2="88500"/>
                        <a14:foregroundMark x1="46000" y1="22750" x2="52000" y2="73250"/>
                        <a14:foregroundMark x1="52750" y1="29750" x2="43750" y2="56000"/>
                        <a14:foregroundMark x1="37750" y1="37250" x2="45000" y2="53250"/>
                        <a14:foregroundMark x1="56750" y1="35000" x2="57750" y2="61500"/>
                        <a14:foregroundMark x1="55750" y1="35250" x2="57250" y2="60750"/>
                        <a14:foregroundMark x1="51250" y1="31250" x2="51500" y2="61000"/>
                        <a14:foregroundMark x1="50500" y1="34750" x2="51250" y2="76000"/>
                        <a14:foregroundMark x1="47500" y1="33250" x2="47500" y2="70500"/>
                        <a14:foregroundMark x1="45000" y1="39750" x2="45000" y2="74750"/>
                        <a14:foregroundMark x1="41250" y1="35750" x2="39000" y2="70000"/>
                        <a14:foregroundMark x1="39750" y1="25250" x2="42000" y2="63000"/>
                        <a14:foregroundMark x1="46000" y1="35000" x2="47250" y2="61750"/>
                        <a14:foregroundMark x1="43750" y1="33250" x2="43750" y2="53500"/>
                        <a14:foregroundMark x1="42000" y1="33000" x2="43250" y2="50750"/>
                        <a14:foregroundMark x1="43500" y1="34500" x2="43500" y2="37250"/>
                        <a14:foregroundMark x1="38000" y1="15250" x2="31500" y2="39000"/>
                        <a14:foregroundMark x1="45000" y1="12500" x2="54750" y2="13750"/>
                        <a14:foregroundMark x1="54000" y1="12000" x2="44750" y2="12000"/>
                        <a14:foregroundMark x1="52500" y1="10500" x2="47750" y2="10000"/>
                        <a14:foregroundMark x1="63750" y1="15750" x2="67000" y2="35000"/>
                        <a14:foregroundMark x1="51500" y1="8500" x2="51500" y2="8500"/>
                        <a14:foregroundMark x1="51000" y1="7750" x2="51000" y2="7750"/>
                        <a14:foregroundMark x1="26000" y1="95000" x2="70000" y2="94000"/>
                        <a14:foregroundMark x1="33250" y1="98750" x2="33250" y2="98750"/>
                        <a14:foregroundMark x1="25750" y1="99000" x2="25750" y2="99000"/>
                        <a14:foregroundMark x1="63250" y1="23000" x2="6325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125" y="8395765"/>
            <a:ext cx="1015062" cy="10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296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06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525" y="9932715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065" y="14031027"/>
            <a:ext cx="844429" cy="8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109" y="15592774"/>
            <a:ext cx="844429" cy="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99" y="397751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홀로 외 언급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351777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Rank1">
            <a:extLst>
              <a:ext uri="{FF2B5EF4-FFF2-40B4-BE49-F238E27FC236}">
                <a16:creationId xmlns:a16="http://schemas.microsoft.com/office/drawing/2014/main" id="{DBCD8810-1CA9-4215-940D-0F220CAB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609" y="1375574"/>
            <a:ext cx="3575274" cy="20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Rank3">
            <a:extLst>
              <a:ext uri="{FF2B5EF4-FFF2-40B4-BE49-F238E27FC236}">
                <a16:creationId xmlns:a16="http://schemas.microsoft.com/office/drawing/2014/main" id="{66B28E35-4639-4AAB-8028-FF5750CB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67" y="5170458"/>
            <a:ext cx="2649318" cy="14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Rank2">
            <a:extLst>
              <a:ext uri="{FF2B5EF4-FFF2-40B4-BE49-F238E27FC236}">
                <a16:creationId xmlns:a16="http://schemas.microsoft.com/office/drawing/2014/main" id="{8538746D-5EF0-4DAA-B4AB-2A338C78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56" y="3491414"/>
            <a:ext cx="2862842" cy="161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623FDB-3E9D-4BAC-9FAE-8196845F3557}"/>
              </a:ext>
            </a:extLst>
          </p:cNvPr>
          <p:cNvSpPr txBox="1"/>
          <p:nvPr/>
        </p:nvSpPr>
        <p:spPr>
          <a:xfrm>
            <a:off x="6085652" y="2368005"/>
            <a:ext cx="38006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5794</a:t>
            </a:r>
            <a:r>
              <a:rPr lang="ko-KR" altLang="en-US" sz="66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059C6E-58EF-4D17-8A03-F980FF83B27A}"/>
              </a:ext>
            </a:extLst>
          </p:cNvPr>
          <p:cNvSpPr txBox="1"/>
          <p:nvPr/>
        </p:nvSpPr>
        <p:spPr>
          <a:xfrm>
            <a:off x="5153283" y="4160756"/>
            <a:ext cx="35752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3486</a:t>
            </a:r>
            <a:r>
              <a:rPr lang="ko-KR" altLang="en-US" sz="6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82C6D-4D7F-4264-9A01-20AA77C57A55}"/>
              </a:ext>
            </a:extLst>
          </p:cNvPr>
          <p:cNvSpPr txBox="1"/>
          <p:nvPr/>
        </p:nvSpPr>
        <p:spPr>
          <a:xfrm>
            <a:off x="4680826" y="5819767"/>
            <a:ext cx="28628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5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5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D9061-335E-3C0F-1854-B93C3A95EE43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2A753-E3E8-7C46-AEC1-98EF473896B4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7E00CF-4506-18A0-0F76-E6689E4C1E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23A6144-B064-CED3-332E-B426E663B5A0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AD81C1-BCF7-D1D2-BC6F-77123BC8CAF2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1AE17B1-A227-F00E-14E0-1423D3358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120" y="7066138"/>
            <a:ext cx="866923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8091BD2-9131-23C5-5766-6F4DAC1B8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3" y="5550532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99AB747-67C6-01D1-0B86-C45DBD37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204" y="8592898"/>
            <a:ext cx="864839" cy="8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ololive | Virtual YouTuber Wiki | Fandom">
            <a:extLst>
              <a:ext uri="{FF2B5EF4-FFF2-40B4-BE49-F238E27FC236}">
                <a16:creationId xmlns:a16="http://schemas.microsoft.com/office/drawing/2014/main" id="{18A68EF9-15B7-B14C-7320-B965F0938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3961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ololive | Virtual YouTuber Wiki | Fandom">
            <a:extLst>
              <a:ext uri="{FF2B5EF4-FFF2-40B4-BE49-F238E27FC236}">
                <a16:creationId xmlns:a16="http://schemas.microsoft.com/office/drawing/2014/main" id="{9C9AEE7C-5AA0-DA85-FE1F-6B02B70B2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7171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A213EE2-C7FC-EE11-45B2-9D46AC02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447" y="2285001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485C042-4F82-F919-DCA1-62A72E71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692" y="9932715"/>
            <a:ext cx="861364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52BACD35-C5C3-6841-34A0-E76B03C3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715" y="14030767"/>
            <a:ext cx="844429" cy="8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FFEF01BC-7402-254E-5B51-0A96FD32B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759" y="15592774"/>
            <a:ext cx="844429" cy="8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FE663211-F7F0-C1E1-E2C5-2C527B409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72" y="3977517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Rank4">
            <a:extLst>
              <a:ext uri="{FF2B5EF4-FFF2-40B4-BE49-F238E27FC236}">
                <a16:creationId xmlns:a16="http://schemas.microsoft.com/office/drawing/2014/main" id="{CE5F3631-5C5C-4BC0-ACCB-DF2A9FF5A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6729394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Rank5">
            <a:extLst>
              <a:ext uri="{FF2B5EF4-FFF2-40B4-BE49-F238E27FC236}">
                <a16:creationId xmlns:a16="http://schemas.microsoft.com/office/drawing/2014/main" id="{C7FD8BEC-706F-22C1-5316-A1286D67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8130940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Rank6">
            <a:extLst>
              <a:ext uri="{FF2B5EF4-FFF2-40B4-BE49-F238E27FC236}">
                <a16:creationId xmlns:a16="http://schemas.microsoft.com/office/drawing/2014/main" id="{172B760E-608B-53FA-CC33-B0C2B130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9530740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Rank7">
            <a:extLst>
              <a:ext uri="{FF2B5EF4-FFF2-40B4-BE49-F238E27FC236}">
                <a16:creationId xmlns:a16="http://schemas.microsoft.com/office/drawing/2014/main" id="{308DF065-F328-09F3-B27A-4B78245E4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10932286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Rank8">
            <a:extLst>
              <a:ext uri="{FF2B5EF4-FFF2-40B4-BE49-F238E27FC236}">
                <a16:creationId xmlns:a16="http://schemas.microsoft.com/office/drawing/2014/main" id="{6297110F-DF9A-81DA-5AC3-FC0E7913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12333832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Rank9">
            <a:extLst>
              <a:ext uri="{FF2B5EF4-FFF2-40B4-BE49-F238E27FC236}">
                <a16:creationId xmlns:a16="http://schemas.microsoft.com/office/drawing/2014/main" id="{32E9248F-B9A6-D74A-43FC-84D918D31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13735378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Rank10">
            <a:extLst>
              <a:ext uri="{FF2B5EF4-FFF2-40B4-BE49-F238E27FC236}">
                <a16:creationId xmlns:a16="http://schemas.microsoft.com/office/drawing/2014/main" id="{BD5B4476-91F4-ECEF-B1B0-BB1FE757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8367" y="15179947"/>
            <a:ext cx="2181123" cy="122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7AB2B38-2152-4B97-3169-1ACBBF267788}"/>
              </a:ext>
            </a:extLst>
          </p:cNvPr>
          <p:cNvSpPr txBox="1"/>
          <p:nvPr/>
        </p:nvSpPr>
        <p:spPr>
          <a:xfrm>
            <a:off x="4239491" y="7127025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56E24B-A347-EF4C-70FC-F1D41C16556A}"/>
              </a:ext>
            </a:extLst>
          </p:cNvPr>
          <p:cNvSpPr txBox="1"/>
          <p:nvPr/>
        </p:nvSpPr>
        <p:spPr>
          <a:xfrm>
            <a:off x="4239491" y="8525079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8A3E2E-24C2-FB66-F749-1B4F0B6DAA11}"/>
              </a:ext>
            </a:extLst>
          </p:cNvPr>
          <p:cNvSpPr txBox="1"/>
          <p:nvPr/>
        </p:nvSpPr>
        <p:spPr>
          <a:xfrm>
            <a:off x="4239491" y="9953884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E992EE-BA24-113F-9918-58521A3DADDA}"/>
              </a:ext>
            </a:extLst>
          </p:cNvPr>
          <p:cNvSpPr txBox="1"/>
          <p:nvPr/>
        </p:nvSpPr>
        <p:spPr>
          <a:xfrm>
            <a:off x="4239491" y="11351938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B357AB-91FF-B2AF-CF0A-948BD14E9C96}"/>
              </a:ext>
            </a:extLst>
          </p:cNvPr>
          <p:cNvSpPr txBox="1"/>
          <p:nvPr/>
        </p:nvSpPr>
        <p:spPr>
          <a:xfrm>
            <a:off x="4239491" y="12695759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562E00-E9D1-B11E-6FF7-241449F3B57A}"/>
              </a:ext>
            </a:extLst>
          </p:cNvPr>
          <p:cNvSpPr txBox="1"/>
          <p:nvPr/>
        </p:nvSpPr>
        <p:spPr>
          <a:xfrm>
            <a:off x="4239491" y="14093813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C0AB74-1837-9C71-712E-96FA93C89773}"/>
              </a:ext>
            </a:extLst>
          </p:cNvPr>
          <p:cNvSpPr txBox="1"/>
          <p:nvPr/>
        </p:nvSpPr>
        <p:spPr>
          <a:xfrm>
            <a:off x="4239491" y="15500774"/>
            <a:ext cx="28628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A9A902-E7A4-B3EC-6C79-9AC977B62052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중계 횟수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4293876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577</Words>
  <Application>Microsoft Office PowerPoint</Application>
  <PresentationFormat>사용자 지정</PresentationFormat>
  <Paragraphs>101</Paragraphs>
  <Slides>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나눔스퀘어 네오 OTF ExtraBold</vt:lpstr>
      <vt:lpstr>나눔스퀘어라운드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2022-12-04T06:29:40Z</dcterms:created>
  <dcterms:modified xsi:type="dcterms:W3CDTF">2022-12-04T08:00:10Z</dcterms:modified>
</cp:coreProperties>
</file>